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317" r:id="rId14"/>
    <p:sldId id="281" r:id="rId15"/>
    <p:sldId id="282" r:id="rId16"/>
    <p:sldId id="276" r:id="rId17"/>
    <p:sldId id="279" r:id="rId18"/>
    <p:sldId id="301" r:id="rId19"/>
    <p:sldId id="302" r:id="rId20"/>
    <p:sldId id="304" r:id="rId21"/>
    <p:sldId id="305" r:id="rId22"/>
    <p:sldId id="306" r:id="rId23"/>
    <p:sldId id="307" r:id="rId24"/>
    <p:sldId id="303" r:id="rId25"/>
    <p:sldId id="265" r:id="rId26"/>
    <p:sldId id="270" r:id="rId27"/>
    <p:sldId id="286" r:id="rId28"/>
    <p:sldId id="296" r:id="rId29"/>
    <p:sldId id="299" r:id="rId30"/>
    <p:sldId id="294" r:id="rId31"/>
    <p:sldId id="297" r:id="rId32"/>
    <p:sldId id="314" r:id="rId33"/>
    <p:sldId id="298" r:id="rId34"/>
    <p:sldId id="295" r:id="rId35"/>
    <p:sldId id="284" r:id="rId36"/>
    <p:sldId id="277" r:id="rId37"/>
    <p:sldId id="278" r:id="rId38"/>
    <p:sldId id="274" r:id="rId39"/>
    <p:sldId id="272" r:id="rId40"/>
    <p:sldId id="287" r:id="rId41"/>
    <p:sldId id="300" r:id="rId42"/>
    <p:sldId id="313" r:id="rId43"/>
    <p:sldId id="271" r:id="rId44"/>
    <p:sldId id="266" r:id="rId45"/>
    <p:sldId id="273" r:id="rId46"/>
    <p:sldId id="268" r:id="rId47"/>
    <p:sldId id="267" r:id="rId48"/>
    <p:sldId id="269" r:id="rId49"/>
    <p:sldId id="283" r:id="rId50"/>
    <p:sldId id="285" r:id="rId51"/>
    <p:sldId id="288" r:id="rId52"/>
    <p:sldId id="316" r:id="rId53"/>
    <p:sldId id="289" r:id="rId54"/>
    <p:sldId id="290" r:id="rId55"/>
    <p:sldId id="291" r:id="rId56"/>
    <p:sldId id="292" r:id="rId57"/>
    <p:sldId id="315" r:id="rId58"/>
    <p:sldId id="308" r:id="rId59"/>
    <p:sldId id="293" r:id="rId60"/>
    <p:sldId id="309" r:id="rId61"/>
    <p:sldId id="310" r:id="rId62"/>
    <p:sldId id="31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C7F"/>
    <a:srgbClr val="1CAC78"/>
    <a:srgbClr val="513415"/>
    <a:srgbClr val="629218"/>
    <a:srgbClr val="0061BE"/>
    <a:srgbClr val="1F9B39"/>
    <a:srgbClr val="1F9237"/>
    <a:srgbClr val="14ADFF"/>
    <a:srgbClr val="00F0B5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73" d="100"/>
          <a:sy n="73" d="100"/>
        </p:scale>
        <p:origin x="504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09/01/2016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70483" y="1254392"/>
            <a:ext cx="2790776" cy="261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1084" y="3951336"/>
            <a:ext cx="548748" cy="23519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0234" y="3904297"/>
            <a:ext cx="548748" cy="29351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08917" y="1798790"/>
            <a:ext cx="1509522" cy="74135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004868" y="2994862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652132" y="2990463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125418</TotalTime>
  <Words>53</Words>
  <Application>Microsoft Macintosh PowerPoint</Application>
  <PresentationFormat>Widescreen</PresentationFormat>
  <Paragraphs>21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154</cp:revision>
  <dcterms:created xsi:type="dcterms:W3CDTF">2014-02-04T11:28:11Z</dcterms:created>
  <dcterms:modified xsi:type="dcterms:W3CDTF">2016-01-14T21:23:30Z</dcterms:modified>
</cp:coreProperties>
</file>